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5" r:id="rId6"/>
    <p:sldId id="266" r:id="rId7"/>
    <p:sldId id="267" r:id="rId8"/>
    <p:sldId id="273" r:id="rId9"/>
    <p:sldId id="274" r:id="rId10"/>
    <p:sldId id="269" r:id="rId11"/>
    <p:sldId id="268" r:id="rId12"/>
    <p:sldId id="271" r:id="rId13"/>
    <p:sldId id="270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BEA3-BC17-40EC-92CC-A9ADE0BD1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F37D5-38BD-426E-AA16-3D71C642F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03A9C-4963-485B-941A-A7EBEF7A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C7AE-F0F3-42EE-8863-AE5A9A68DF31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29F79-73BA-411B-9FE6-54458F09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5967C-3C56-4598-B3BF-96AD45F9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D5A-8ED4-48CD-B28C-80F319371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18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B8DF-DCE6-468F-A63D-8D69B4B9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44D25-B72D-4B20-92FE-1DC56B55C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5E92E-EC99-4602-8459-E60900CD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C7AE-F0F3-42EE-8863-AE5A9A68DF31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3090-2898-4020-A1C1-83F46B5C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471D0-0ACC-4DAA-AF5A-4F582700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D5A-8ED4-48CD-B28C-80F319371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81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EB338D-AA2B-4E74-83C2-D443529AA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35D9F-47FA-453A-9A11-7B5C96FB1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F93CB-DB25-4430-97B3-FB3F8C37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C7AE-F0F3-42EE-8863-AE5A9A68DF31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157B-252B-4DCA-B44D-A49CC654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3B77-F065-4E38-A7E1-AB945ACA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D5A-8ED4-48CD-B28C-80F319371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85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AF13-AC6E-49C6-9059-5ECEFDF7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89ADF-E90F-48E7-B61D-73DE9BA19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74C95-AE15-4E8D-825C-7682344D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C7AE-F0F3-42EE-8863-AE5A9A68DF31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958CB-928F-4A74-B61B-46E718C1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57991-AA10-449F-A678-39670818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D5A-8ED4-48CD-B28C-80F319371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5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A9F6-3A55-40B2-A817-E1C62CE6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2A16E-E147-4510-9EC6-4D2F4A221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C5897-53F3-4F08-97D4-5D157836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C7AE-F0F3-42EE-8863-AE5A9A68DF31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7994C-55E7-4550-B82F-4704BAA6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73E1-328A-492E-9D95-A5770B57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D5A-8ED4-48CD-B28C-80F319371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6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9AA4-FEB3-4AD1-A12A-96733399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0A2A3-B238-4A8A-AFDD-C992DCCD3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BAF3F-B8B2-442E-8F39-076109BB3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B22BC-3A97-4797-A3BE-B01441A7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C7AE-F0F3-42EE-8863-AE5A9A68DF31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A7DA0-E068-41FE-94D7-A227F769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F42E7-6679-4C2B-8D8E-155BAFFD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D5A-8ED4-48CD-B28C-80F319371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1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65F2-2D87-4672-AF00-49B6C3D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73EE9-0853-49AE-A55E-5979E811A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D6B56-3A57-4BCE-BD82-2A0263A97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C9D66-A53C-481B-831B-B7227707F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99258-BF61-47BB-AC28-4638C4860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CD084A-85B7-4FC5-891E-3D491336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C7AE-F0F3-42EE-8863-AE5A9A68DF31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6A9B38-4929-4127-9BA7-E5C6D9B1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4A994-2299-4D7A-941F-AEC7E91F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D5A-8ED4-48CD-B28C-80F319371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9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8CAB-11E8-4962-8352-7BA7F85C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05CA6-D544-457F-944D-B9796387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C7AE-F0F3-42EE-8863-AE5A9A68DF31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8FAE3-64BC-487C-AD48-F37D45D8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32D8D-FA92-453A-BD97-F137EA1B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D5A-8ED4-48CD-B28C-80F319371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203A2-0A90-4B45-B9C2-758C42FD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C7AE-F0F3-42EE-8863-AE5A9A68DF31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B2421-F2E3-4F89-9B8C-426F9AE0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B1364-98A5-4FE8-962D-BDFBC105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D5A-8ED4-48CD-B28C-80F319371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72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54DE-4689-4186-85F7-3E776E65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DFF03-12DF-478E-B4D0-011CF550E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12073-BB30-4044-8A7E-C19A8288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7057A-FB04-4AAA-84F8-07243672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C7AE-F0F3-42EE-8863-AE5A9A68DF31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09C8D-B810-43F3-BC80-166009E5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8B92E-0AA6-4314-92C6-381BACE0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D5A-8ED4-48CD-B28C-80F319371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72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9BC6-0B38-4EC7-86D0-9A5EEC12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61886-AE51-4F94-8306-F152B2C11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D67A9-0E00-4FD6-9E88-21689A70A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AA563-64EC-4BAB-AA8F-993E32A2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C7AE-F0F3-42EE-8863-AE5A9A68DF31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F28BF-6BFC-4990-BE50-B32C65F7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239B8-2CF4-4B8C-8E13-446EC057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D5A-8ED4-48CD-B28C-80F319371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0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27642-1B0E-4D96-8534-75504ACC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80759-A03E-40C0-BC25-91CFE2DAD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50120-8FC2-42C4-B86A-D700F8467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C7AE-F0F3-42EE-8863-AE5A9A68DF31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7FF0C-1498-4FC5-B1A1-7AC9D12E2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1183-6B95-4CC4-A065-6622F8BFB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DD5A-8ED4-48CD-B28C-80F319371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9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C9CA-FC0D-45B5-9809-23F21BF7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2471-17E3-4C6B-AF3D-4752EA0C5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Word count tool is problematic– it includes everything in document. Would need to download original file from Moodle.</a:t>
            </a:r>
          </a:p>
          <a:p>
            <a:r>
              <a:rPr lang="en-GB" dirty="0"/>
              <a:t>Every so often, come out of Turnitin and reload the window to avoid any issues with it logging out</a:t>
            </a:r>
          </a:p>
          <a:p>
            <a:r>
              <a:rPr lang="en-GB" b="1" dirty="0"/>
              <a:t>Put the marks in the Excel sheet that Amanda will send, not in Turnitin</a:t>
            </a:r>
          </a:p>
        </p:txBody>
      </p:sp>
    </p:spTree>
    <p:extLst>
      <p:ext uri="{BB962C8B-B14F-4D97-AF65-F5344CB8AC3E}">
        <p14:creationId xmlns:p14="http://schemas.microsoft.com/office/powerpoint/2010/main" val="2628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F8EB-79C2-432D-88A8-5789E1D6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 an overall 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0FC6C-32E7-447C-8851-16BDF9927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31473" cy="4351338"/>
          </a:xfrm>
        </p:spPr>
        <p:txBody>
          <a:bodyPr/>
          <a:lstStyle/>
          <a:p>
            <a:r>
              <a:rPr lang="en-GB" dirty="0"/>
              <a:t>Use this for feedforward/general overview comment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974DC33-3073-4639-8778-7E5F5F66C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29" y="1825625"/>
            <a:ext cx="70010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3AAC-3F51-4F53-81AD-CCFDDB93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12BBC-30B1-4EDD-879D-F3805797F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00400" cy="4351338"/>
          </a:xfrm>
        </p:spPr>
        <p:txBody>
          <a:bodyPr/>
          <a:lstStyle/>
          <a:p>
            <a:r>
              <a:rPr lang="en-GB" dirty="0"/>
              <a:t>This is the Turnitin equivalent of the feedback sheet boxes</a:t>
            </a:r>
          </a:p>
          <a:p>
            <a:r>
              <a:rPr lang="en-GB" dirty="0"/>
              <a:t>Make sure lines up with grade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FCE59-5FB9-4B54-9C88-AF26C9FB7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31" y="1736027"/>
            <a:ext cx="6680596" cy="41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E3220-D7E4-452F-903B-C969E6B7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 off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AFE4E-CEDC-4D55-A16B-B7E0F5241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262745" cy="4351338"/>
          </a:xfrm>
        </p:spPr>
        <p:txBody>
          <a:bodyPr/>
          <a:lstStyle/>
          <a:p>
            <a:r>
              <a:rPr lang="en-GB" dirty="0"/>
              <a:t>Click on Layers</a:t>
            </a:r>
          </a:p>
          <a:p>
            <a:r>
              <a:rPr lang="en-GB" dirty="0"/>
              <a:t>Uncheck similarity, check grading</a:t>
            </a:r>
          </a:p>
          <a:p>
            <a:r>
              <a:rPr lang="en-GB" dirty="0"/>
              <a:t>The blue tools are the ones you need for grading</a:t>
            </a:r>
          </a:p>
          <a:p>
            <a:r>
              <a:rPr lang="en-GB" dirty="0"/>
              <a:t>Red is for plagiarism stuff</a:t>
            </a:r>
          </a:p>
          <a:p>
            <a:endParaRPr lang="en-GB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3192E72-2CBD-4075-9D9E-253E0B54B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74" y="1825625"/>
            <a:ext cx="70010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B5CA-91ED-40B6-9E69-8D5CAAC8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Strikethrough text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6A6CDE-0A74-4D27-BFCE-DB550B741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65" y="1825625"/>
            <a:ext cx="7001070" cy="4351338"/>
          </a:xfrm>
        </p:spPr>
      </p:pic>
    </p:spTree>
    <p:extLst>
      <p:ext uri="{BB962C8B-B14F-4D97-AF65-F5344CB8AC3E}">
        <p14:creationId xmlns:p14="http://schemas.microsoft.com/office/powerpoint/2010/main" val="388834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7B66-E1D1-4E81-997A-2BE6A215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 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71E03-90D9-48AC-91C5-E8F477E3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73582" cy="4351338"/>
          </a:xfrm>
        </p:spPr>
        <p:txBody>
          <a:bodyPr/>
          <a:lstStyle/>
          <a:p>
            <a:r>
              <a:rPr lang="en-GB" dirty="0"/>
              <a:t>You can link a comment with a specific ILO you don’t have to do this but it’s a nice feature.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6543BF6-E301-4A7F-916A-6F5CF73FC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94" y="1690688"/>
            <a:ext cx="70010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1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AFF7-F25E-4490-9E5A-8D2DEEF6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QuickMarks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7F3B9-44AB-4DA4-A6BE-440FB3DF6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QuickMarks</a:t>
            </a:r>
            <a:r>
              <a:rPr lang="en-GB" dirty="0"/>
              <a:t> are the comment banks of Turnitin</a:t>
            </a:r>
          </a:p>
          <a:p>
            <a:r>
              <a:rPr lang="en-GB" dirty="0"/>
              <a:t>Developing good </a:t>
            </a:r>
            <a:r>
              <a:rPr lang="en-GB" dirty="0" err="1"/>
              <a:t>QuickMarks</a:t>
            </a:r>
            <a:r>
              <a:rPr lang="en-GB" dirty="0"/>
              <a:t> is a little time consuming to begin with, but massively speeds things up after a few report, particularly with formulaic reports where you are likely to repeat feedback for method/result section issues</a:t>
            </a:r>
          </a:p>
          <a:p>
            <a:r>
              <a:rPr lang="en-GB" dirty="0"/>
              <a:t>It also means that you can hugely increase the amount of feedback you give, explain the issue in full once, and then drag-and-drop</a:t>
            </a:r>
          </a:p>
          <a:p>
            <a:r>
              <a:rPr lang="en-GB" dirty="0"/>
              <a:t>And you can use them in all future assignments</a:t>
            </a:r>
          </a:p>
        </p:txBody>
      </p:sp>
    </p:spTree>
    <p:extLst>
      <p:ext uri="{BB962C8B-B14F-4D97-AF65-F5344CB8AC3E}">
        <p14:creationId xmlns:p14="http://schemas.microsoft.com/office/powerpoint/2010/main" val="144408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66B6-0C5E-4EB6-9CF1-A794F785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 a comment to a </a:t>
            </a:r>
            <a:r>
              <a:rPr lang="en-GB" dirty="0" err="1"/>
              <a:t>quickmark</a:t>
            </a:r>
            <a:endParaRPr lang="en-GB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C8549C-98E3-4B00-9EBC-75C79220F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65" y="1825625"/>
            <a:ext cx="7001070" cy="4351338"/>
          </a:xfrm>
        </p:spPr>
      </p:pic>
    </p:spTree>
    <p:extLst>
      <p:ext uri="{BB962C8B-B14F-4D97-AF65-F5344CB8AC3E}">
        <p14:creationId xmlns:p14="http://schemas.microsoft.com/office/powerpoint/2010/main" val="28049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993A-6D53-4A16-9410-1D6C8AEA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Reuse a </a:t>
            </a:r>
            <a:r>
              <a:rPr lang="en-GB" dirty="0" err="1"/>
              <a:t>QuickMark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F1A817-C8AB-439A-97C0-BAD5DBB6A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65" y="1825625"/>
            <a:ext cx="7001070" cy="4351338"/>
          </a:xfrm>
        </p:spPr>
      </p:pic>
    </p:spTree>
    <p:extLst>
      <p:ext uri="{BB962C8B-B14F-4D97-AF65-F5344CB8AC3E}">
        <p14:creationId xmlns:p14="http://schemas.microsoft.com/office/powerpoint/2010/main" val="333958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B476-3216-4D77-B9E0-D1EA0A84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new </a:t>
            </a:r>
            <a:r>
              <a:rPr lang="en-GB" dirty="0" err="1"/>
              <a:t>QuickMark</a:t>
            </a:r>
            <a:r>
              <a:rPr lang="en-GB" dirty="0"/>
              <a:t>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312B-FC6D-4062-BDDF-AA44D8152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32909" cy="4351338"/>
          </a:xfrm>
        </p:spPr>
        <p:txBody>
          <a:bodyPr/>
          <a:lstStyle/>
          <a:p>
            <a:r>
              <a:rPr lang="en-GB" dirty="0"/>
              <a:t>You don’t have to do this, I just like to have separate sets for each assignment I mark.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726618D-5236-44BC-B1C8-6D1E62CD4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03" y="1825625"/>
            <a:ext cx="70010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0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7FC6-FE78-468C-8B3C-DD94EE45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</a:t>
            </a:r>
            <a:r>
              <a:rPr lang="en-GB" dirty="0" err="1"/>
              <a:t>QuickMarks</a:t>
            </a:r>
            <a:endParaRPr lang="en-GB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18DAAE-47B4-4525-8AF2-3E574E02B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65" y="1825625"/>
            <a:ext cx="7001070" cy="4351338"/>
          </a:xfrm>
        </p:spPr>
      </p:pic>
    </p:spTree>
    <p:extLst>
      <p:ext uri="{BB962C8B-B14F-4D97-AF65-F5344CB8AC3E}">
        <p14:creationId xmlns:p14="http://schemas.microsoft.com/office/powerpoint/2010/main" val="234020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11C13DE9AC84995BBA8A3A0BD5DD6" ma:contentTypeVersion="12" ma:contentTypeDescription="Create a new document." ma:contentTypeScope="" ma:versionID="85516f6dc4b9ddeacf898da21ed844df">
  <xsd:schema xmlns:xsd="http://www.w3.org/2001/XMLSchema" xmlns:xs="http://www.w3.org/2001/XMLSchema" xmlns:p="http://schemas.microsoft.com/office/2006/metadata/properties" xmlns:ns2="41fdcf74-f7b2-4bb3-ad99-9d69b24d39da" xmlns:ns3="67cd2b24-69f5-4469-96e5-95c673ca7ee6" targetNamespace="http://schemas.microsoft.com/office/2006/metadata/properties" ma:root="true" ma:fieldsID="1669710bd099bf531cad275d9452a22c" ns2:_="" ns3:_="">
    <xsd:import namespace="41fdcf74-f7b2-4bb3-ad99-9d69b24d39da"/>
    <xsd:import namespace="67cd2b24-69f5-4469-96e5-95c673ca7e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dcf74-f7b2-4bb3-ad99-9d69b24d39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d2b24-69f5-4469-96e5-95c673ca7ee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3E12B5-769A-422E-AB83-6BDC4180F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fdcf74-f7b2-4bb3-ad99-9d69b24d39da"/>
    <ds:schemaRef ds:uri="67cd2b24-69f5-4469-96e5-95c673ca7e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2893EA-176C-40C7-8C3A-EF26CEA78B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BA774-3A01-41BC-B0A9-D1B79267F6E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254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Turnitin</vt:lpstr>
      <vt:lpstr>Turn off layers</vt:lpstr>
      <vt:lpstr>Strikethrough text</vt:lpstr>
      <vt:lpstr>Add a comment</vt:lpstr>
      <vt:lpstr>QuickMarks</vt:lpstr>
      <vt:lpstr>Convert a comment to a quickmark</vt:lpstr>
      <vt:lpstr>Reuse a QuickMark</vt:lpstr>
      <vt:lpstr>Create new QuickMark set</vt:lpstr>
      <vt:lpstr>Edit QuickMarks</vt:lpstr>
      <vt:lpstr>Leave an overall comment</vt:lpstr>
      <vt:lpstr>Rubric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Marking training</dc:title>
  <dc:creator>Emily Nordmann</dc:creator>
  <cp:lastModifiedBy>admin</cp:lastModifiedBy>
  <cp:revision>13</cp:revision>
  <dcterms:created xsi:type="dcterms:W3CDTF">2019-11-12T08:44:57Z</dcterms:created>
  <dcterms:modified xsi:type="dcterms:W3CDTF">2021-07-26T12:40:30Z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0x010100C3411C13DE9AC84995BBA8A3A0BD5DD6</vt:lpwstr>
  </property>
</Properties>
</file>